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72" r:id="rId3"/>
    <p:sldId id="273" r:id="rId4"/>
    <p:sldId id="274" r:id="rId5"/>
    <p:sldId id="275" r:id="rId6"/>
    <p:sldId id="276" r:id="rId7"/>
    <p:sldId id="277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0578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237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8339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3832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4779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751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2032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5075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485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2543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794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3172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31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768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658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1991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4560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如何才算是心中有爱？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中有爱才会人见人爱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爱心有多大？数一下心中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常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想起的人脸有多少？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那里有爱，那里就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神同在。</a:t>
            </a: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7B74C8B7-6A6B-4F9C-A1D7-C0E2B17AFEF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2994" y="3757039"/>
            <a:ext cx="2866238" cy="266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58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为神做一个这样有影响力的人：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活出神掌权下的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命，七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方面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的生命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特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质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在内心中有爱，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在家人中有恕，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在朋友中有义，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在工作中有忠，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在社会中有德，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在政府中有智，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在国度中有信。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167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神怎样判定一个人的爱心呢？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9137563" cy="5548927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绵羊和山羊的审判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25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31-46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当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人子在他荣耀里、同着众天使降临的时候，要坐在他荣耀的宝座上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。万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民都要聚集在他面前。他要把他们分别出来，好像牧羊的分别绵羊山羊一般， 把绵羊安置在右边，山羊在左边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25:31-33)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6174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神怎样判定一个人的爱心呢？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为何审判不用宗教行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为？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于是王要向那右边的说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们这蒙我父赐福的，可来承受那创世以来为你们所预备的国； 因为我饿了，你们给我吃，渴了，你们给我喝；我作客旅，你们留我住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赤身露体，你们给我穿；我病了，你们看顾我；我在监里，你们来看我。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25:34-36)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2127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神怎样判定一个人的爱心呢？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三种程度的爱和舍己的行為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义人就回答说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啊，我们什么时候见你饿了，给你吃，渴了，给你喝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？什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么时候见你作客旅，留你住，或是赤身露体，给你穿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？又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什么时候见你病了，或是在监里，来看你呢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25:37-39)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838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神怎样判定一个人的爱心呢？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10226136" cy="5548927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作在小孩子身上，就是作在我身上的精义。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王要回答说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实在告诉你们，这些事你们既做在我这弟兄中一个最小的身上，就是做在我身上了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王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又要向那左边的说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们这被咒诅的人，离开我！进入那为魔鬼和他的使者所预备的永火里去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为我饿了，你们不给我吃，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王要回答说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实在告诉你们，这些事你们既不做在我这弟兄中一个最小的身上，就是不做在我身上了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25:40-43,45)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22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如何才算是作在主身上？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9969113" cy="5548927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以下有兩個例子：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德兰修女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你给一百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万，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我也不会做这事。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托尔斯泰短篇小说</a:t>
            </a: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哪里有爱，哪里就有上帝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主说要到访他，等了一天都没见到。接待了冷风中工作的老人，寒风中抱儿婴孩的女人，为食物争吵的老妇与少年。</a:t>
            </a:r>
          </a:p>
        </p:txBody>
      </p:sp>
    </p:spTree>
    <p:extLst>
      <p:ext uri="{BB962C8B-B14F-4D97-AF65-F5344CB8AC3E}">
        <p14:creationId xmlns:p14="http://schemas.microsoft.com/office/powerpoint/2010/main" val="3619933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841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微軟正黑體</vt:lpstr>
      <vt:lpstr>標楷體</vt:lpstr>
      <vt:lpstr>Arial</vt:lpstr>
      <vt:lpstr>Trebuchet MS</vt:lpstr>
      <vt:lpstr>Wingdings 3</vt:lpstr>
      <vt:lpstr>多面向</vt:lpstr>
      <vt:lpstr>【为神做一个有影响力的人】第十讲</vt:lpstr>
      <vt:lpstr>为神做一个这样有影响力的人：</vt:lpstr>
      <vt:lpstr>神怎样判定一个人的爱心呢？</vt:lpstr>
      <vt:lpstr>神怎样判定一个人的爱心呢？</vt:lpstr>
      <vt:lpstr>神怎样判定一个人的爱心呢？</vt:lpstr>
      <vt:lpstr>神怎样判定一个人的爱心呢？</vt:lpstr>
      <vt:lpstr>如何才算是作在主身上？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【为神做一个有影响力的人】第十讲</dc:title>
  <dc:creator>sun kwong wong</dc:creator>
  <cp:lastModifiedBy>SL CHAN</cp:lastModifiedBy>
  <cp:revision>3</cp:revision>
  <dcterms:created xsi:type="dcterms:W3CDTF">2023-04-06T11:15:43Z</dcterms:created>
  <dcterms:modified xsi:type="dcterms:W3CDTF">2023-04-06T16:26:30Z</dcterms:modified>
</cp:coreProperties>
</file>